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052dc6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052d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Kriteria penilaian kapal tanah liat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Kemahiran tanah liat: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Kekuatan, keseimbangan dan kemasan permukaan bekas tanah liat anda.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Kualiti ukiran: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Kerumitan, kualiti, kepenuhan dan kerajinan corak dan lukisan garisan pada kapal anda.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Tabiat pembersihan harian: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Membersihkan meja dan lantai anda supaya bersih dan tiada coretan.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Kosa kata untuk bekas tanah liat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	sehelai kain yang anda pakai untuk melindungi pakaian anda daripada kotor.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ukiran	menconteng ke dalam tanah liat untuk menukar bentuknya atau untuk membuat gambar atau corak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seramik	bahan yang mula lembut seperti tanah liat, tetapi kemudian menjadi sangat keras selepas ia dimasak pada suhu yang sangat tinggi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tanah liat	bahan lembut yang digunakan untuk membuat pasu, batu bata, dan arca yang menjadi sangat keras apabila ia dipanaskan. 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gegelung	sekeping tanah liat nipis yang kelihatan seperti ular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tembikar	sejenis tanah liat yang dibakar pada suhu yang lebih rendah dan yang perlu disalut sebelum menjadi kedap air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kaki	bahagian bawah periuk di mana ia terletak di atas meja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sayu	bahan yang boleh anda cat pada seramik yang bertukar menjadi kaca apabila dibakar dalam tanur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kaca	untuk tanah liat: menyapu lapisan seperti cat ke dalam periuk yang kemudiannya akan menjadi lapisan kaca; untuk mengecat: menggunakan lapisan cat lutsinar yang sangat nipis untuk menukar warna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pemegang	bahagian sesuatu yang digunakan untuk mengangkat atau membawanya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tanur	ketuhar yang digunakan untuk memanaskan tanah liat yang cukup untuk menjadi seramik keras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</a:t>
            </a: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penutup	bahagian atas periuk yang boleh anda tanggalkan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bibir	tepi atas periuk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mendayung	memukul tanah liat dengan kayu untuk menjadikannya lebih kuat, licin dan bentuk yang lebih baik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corak	lukisan yang berulang dengan cara yang cantik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cubit	memicit sesuatu di antara ibu jari dan jari anda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rusuk	sekeping silikon atau kayu yang digunakan untuk membentuk tanah liat dengan lancar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skor	ukir Xs atau garisan selari untuk membantu mencantumkan tanah liat bersama-sama dengan gelinciran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pengikis	sekeping logam nipis atau plastik yang digunakan untuk mencukur kepingan tanah liat yang nipis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jurutulis	tandakan garis genap dan lurus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cukur	kikis bonggol dan kebulu dari permukaan sesuatu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tanah liat cair yang boleh anda gunakan seperti gam untuk melekatkan sesuatu bersama-sama, atau cat pada tanah liat anda untuk menukar warnanya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regangan	menarik sesuatu untuk menjadikannya lebih panjang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tanah liat tembikar berwarna coklat kemerah-merahan tanpa glasir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pindahkan	untuk memindahkan atau menyalin sesuatu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keluarkan tanah liat tambahan dengan alat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